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5" r:id="rId4"/>
    <p:sldId id="274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7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17-8-2019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65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17-8-2019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3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17-8-2019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81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17-8-2019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2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17-8-2019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599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17-8-2019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869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17-8-2019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70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17-8-2019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99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17-8-2019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38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17-8-2019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072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17-8-2019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8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E280B-9D13-4593-863E-BA9B72824F17}" type="datetimeFigureOut">
              <a:rPr lang="nl-NL" smtClean="0"/>
              <a:t>17-8-2019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104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hyperlink" Target="http://www.youtube.com/watch?v=oID6nihRm84&amp;feature=shar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jUA6qZN6i-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chooltv.nl/video/het-klokhuis-steentijd-jagers-verzamelaars/#q=steentij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Wie ben ik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Thema 1 blok 2</a:t>
            </a:r>
            <a:br>
              <a:rPr lang="nl-NL" dirty="0" smtClean="0"/>
            </a:br>
            <a:r>
              <a:rPr lang="nl-NL" dirty="0" smtClean="0"/>
              <a:t>Waar kom je vandaan ?</a:t>
            </a:r>
          </a:p>
          <a:p>
            <a:r>
              <a:rPr lang="nl-NL" dirty="0" smtClean="0"/>
              <a:t>Mens en Maatschappij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486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Maken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029225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 smtClean="0"/>
              <a:t>Opdracht 6  – 8 – 9 - 10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Extra</a:t>
            </a:r>
            <a:br>
              <a:rPr lang="nl-NL" dirty="0" smtClean="0"/>
            </a:br>
            <a:r>
              <a:rPr lang="nl-NL" dirty="0" smtClean="0"/>
              <a:t>Opdracht 7 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3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Onze jaartelling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029225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 smtClean="0"/>
              <a:t>Europese jaartelling ( geboorte Jezus Christus ) </a:t>
            </a:r>
          </a:p>
          <a:p>
            <a:r>
              <a:rPr lang="nl-NL" dirty="0" smtClean="0"/>
              <a:t>Jaar 1.</a:t>
            </a:r>
          </a:p>
          <a:p>
            <a:r>
              <a:rPr lang="nl-NL" dirty="0" smtClean="0"/>
              <a:t>v. Chr. = voor Christus</a:t>
            </a:r>
          </a:p>
          <a:p>
            <a:r>
              <a:rPr lang="nl-NL" dirty="0" smtClean="0"/>
              <a:t>n. Chr. = na Christus</a:t>
            </a:r>
          </a:p>
          <a:p>
            <a:endParaRPr lang="nl-NL" dirty="0"/>
          </a:p>
          <a:p>
            <a:r>
              <a:rPr lang="nl-NL" dirty="0" smtClean="0"/>
              <a:t>Hoeveel jaar is 150 v.Chr.  geleden? 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0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Onze jaartelling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1994" y="1731495"/>
            <a:ext cx="10515600" cy="4747682"/>
          </a:xfrm>
        </p:spPr>
        <p:txBody>
          <a:bodyPr>
            <a:normAutofit fontScale="92500" lnSpcReduction="10000"/>
          </a:bodyPr>
          <a:lstStyle/>
          <a:p>
            <a:endParaRPr lang="nl-NL" dirty="0"/>
          </a:p>
          <a:p>
            <a:r>
              <a:rPr lang="nl-NL" dirty="0" smtClean="0"/>
              <a:t>Generatie = Mensen die in dezelfde tijd geboren zijn.</a:t>
            </a:r>
          </a:p>
          <a:p>
            <a:endParaRPr lang="nl-NL" dirty="0"/>
          </a:p>
          <a:p>
            <a:r>
              <a:rPr lang="nl-NL" dirty="0" smtClean="0"/>
              <a:t>Wat zijn kenmerken uit jullie generatie ?</a:t>
            </a:r>
          </a:p>
          <a:p>
            <a:endParaRPr lang="nl-NL" dirty="0"/>
          </a:p>
          <a:p>
            <a:r>
              <a:rPr lang="nl-NL" dirty="0" smtClean="0"/>
              <a:t>Zijn jullie in dezelfde tijd geboren als je docent ? </a:t>
            </a:r>
          </a:p>
          <a:p>
            <a:r>
              <a:rPr lang="nl-NL" dirty="0" smtClean="0"/>
              <a:t>Maak opdracht 11 – 12 – 13 </a:t>
            </a:r>
          </a:p>
          <a:p>
            <a:endParaRPr lang="nl-NL" dirty="0"/>
          </a:p>
          <a:p>
            <a:r>
              <a:rPr lang="nl-NL" dirty="0" smtClean="0"/>
              <a:t>Extra( keuze ): </a:t>
            </a:r>
            <a:br>
              <a:rPr lang="nl-NL" dirty="0" smtClean="0"/>
            </a:br>
            <a:r>
              <a:rPr lang="nl-NL" dirty="0" smtClean="0"/>
              <a:t>- Bereid opdracht 14 voor ( laptop/word )</a:t>
            </a:r>
            <a:br>
              <a:rPr lang="nl-NL" dirty="0" smtClean="0"/>
            </a:br>
            <a:r>
              <a:rPr lang="nl-NL" dirty="0" smtClean="0"/>
              <a:t>- Opdracht 16a voorbereiden ( potlood/papier )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1026" name="Picture 2" descr="Image result for generat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590" y="3545190"/>
            <a:ext cx="4120410" cy="331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9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Herhaling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029225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Opdracht 17</a:t>
            </a:r>
          </a:p>
          <a:p>
            <a:r>
              <a:rPr lang="nl-NL" dirty="0" smtClean="0"/>
              <a:t>Opdracht 18</a:t>
            </a:r>
          </a:p>
          <a:p>
            <a:r>
              <a:rPr lang="nl-NL" dirty="0" smtClean="0"/>
              <a:t>Kennen en Kunnen</a:t>
            </a:r>
          </a:p>
          <a:p>
            <a:r>
              <a:rPr lang="nl-NL" dirty="0" smtClean="0"/>
              <a:t>Begrippen</a:t>
            </a:r>
          </a:p>
          <a:p>
            <a:r>
              <a:rPr lang="nl-NL" dirty="0" smtClean="0"/>
              <a:t>Tijdwijzer bladzijde 98</a:t>
            </a:r>
          </a:p>
          <a:p>
            <a:endParaRPr lang="nl-NL" dirty="0"/>
          </a:p>
          <a:p>
            <a:r>
              <a:rPr lang="nl-NL" dirty="0" smtClean="0"/>
              <a:t>Extra: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Maak een eigen tijdwijzer a.d.h.v. bladzijde </a:t>
            </a:r>
            <a:endParaRPr lang="nl-NL" dirty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Extra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029225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 smtClean="0"/>
              <a:t>Opdracht 5 bladzijde 37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9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Waar gaat dit blok over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029225"/>
          </a:xfrm>
        </p:spPr>
        <p:txBody>
          <a:bodyPr>
            <a:normAutofit lnSpcReduction="10000"/>
          </a:bodyPr>
          <a:lstStyle/>
          <a:p>
            <a:endParaRPr lang="nl-NL" dirty="0"/>
          </a:p>
          <a:p>
            <a:r>
              <a:rPr lang="nl-NL" dirty="0" smtClean="0"/>
              <a:t>Wat vind jij allemaal heel gewoon ?</a:t>
            </a:r>
          </a:p>
          <a:p>
            <a:r>
              <a:rPr lang="nl-NL" dirty="0" smtClean="0"/>
              <a:t>Waarom hadden je opa en oma andere gewoontes ?</a:t>
            </a:r>
          </a:p>
          <a:p>
            <a:r>
              <a:rPr lang="nl-NL" dirty="0" smtClean="0"/>
              <a:t>Vergelijkingen maken tussen vroeger en nu</a:t>
            </a:r>
          </a:p>
          <a:p>
            <a:r>
              <a:rPr lang="nl-NL" dirty="0" smtClean="0"/>
              <a:t>Hoe hebben we de tijd ingedeeld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Maken opdracht 1</a:t>
            </a: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6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Hoe lang duurt…</a:t>
            </a:r>
          </a:p>
        </p:txBody>
      </p:sp>
      <p:sp>
        <p:nvSpPr>
          <p:cNvPr id="3075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708525"/>
          </a:xfrm>
        </p:spPr>
        <p:txBody>
          <a:bodyPr/>
          <a:lstStyle/>
          <a:p>
            <a:pPr eaLnBrk="1" hangingPunct="1"/>
            <a:r>
              <a:rPr lang="nl-NL" altLang="nl-NL" dirty="0" smtClean="0"/>
              <a:t>1 uur….</a:t>
            </a:r>
          </a:p>
          <a:p>
            <a:pPr eaLnBrk="1" hangingPunct="1"/>
            <a:r>
              <a:rPr lang="nl-NL" altLang="nl-NL" dirty="0" smtClean="0"/>
              <a:t>1 week…</a:t>
            </a:r>
          </a:p>
          <a:p>
            <a:pPr eaLnBrk="1" hangingPunct="1"/>
            <a:r>
              <a:rPr lang="nl-NL" altLang="nl-NL" dirty="0" smtClean="0"/>
              <a:t>1 maand…</a:t>
            </a:r>
          </a:p>
          <a:p>
            <a:pPr eaLnBrk="1" hangingPunct="1"/>
            <a:r>
              <a:rPr lang="nl-NL" altLang="nl-NL" dirty="0" smtClean="0"/>
              <a:t>1 jaar..</a:t>
            </a:r>
          </a:p>
          <a:p>
            <a:pPr eaLnBrk="1" hangingPunct="1"/>
            <a:r>
              <a:rPr lang="nl-NL" altLang="nl-NL" dirty="0" smtClean="0"/>
              <a:t>1 decennium…</a:t>
            </a:r>
          </a:p>
          <a:p>
            <a:pPr eaLnBrk="1" hangingPunct="1"/>
            <a:r>
              <a:rPr lang="nl-NL" altLang="nl-NL" dirty="0" smtClean="0"/>
              <a:t>1 eeuw….</a:t>
            </a:r>
          </a:p>
          <a:p>
            <a:pPr eaLnBrk="1" hangingPunct="1"/>
            <a:r>
              <a:rPr lang="nl-NL" altLang="nl-NL" dirty="0" smtClean="0"/>
              <a:t>1 millennium….</a:t>
            </a:r>
          </a:p>
          <a:p>
            <a:pPr eaLnBrk="1" hangingPunct="1"/>
            <a:r>
              <a:rPr lang="nl-NL" altLang="nl-NL" dirty="0" smtClean="0">
                <a:hlinkClick r:id="rId2"/>
              </a:rPr>
              <a:t>http://www.youtube.com/watch?v=oID6nihRm84&amp;feature=share</a:t>
            </a:r>
            <a:endParaRPr lang="nl-NL" altLang="nl-NL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nl-NL" altLang="nl-NL" dirty="0" smtClean="0"/>
          </a:p>
          <a:p>
            <a:pPr eaLnBrk="1" hangingPunct="1"/>
            <a:endParaRPr lang="nl-NL" altLang="nl-NL" dirty="0" smtClean="0"/>
          </a:p>
        </p:txBody>
      </p:sp>
      <p:pic>
        <p:nvPicPr>
          <p:cNvPr id="3076" name="Picture 2" descr="C:\Users\Beheerder\AppData\Local\Microsoft\Windows\Temporary Internet Files\Content.IE5\TZRYVSVZ\MC900335232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2133601"/>
            <a:ext cx="3240087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Tijd in stukken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3522787"/>
          </a:xfrm>
        </p:spPr>
        <p:txBody>
          <a:bodyPr/>
          <a:lstStyle/>
          <a:p>
            <a:r>
              <a:rPr lang="nl-NL" dirty="0" smtClean="0"/>
              <a:t>Aarde 4,5 miljard jaar oud</a:t>
            </a:r>
          </a:p>
          <a:p>
            <a:r>
              <a:rPr lang="nl-NL" dirty="0" smtClean="0"/>
              <a:t>Eerste mens in Afrika 200.000 jaar geleden</a:t>
            </a:r>
          </a:p>
          <a:p>
            <a:r>
              <a:rPr lang="nl-NL" dirty="0" smtClean="0"/>
              <a:t>Eerste mens in Europa 40.000 jaar geleden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www.youtube.com/watch?v=jUA6qZN6i-8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Tijdvakken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029225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 smtClean="0"/>
              <a:t>We hakken de geschiedenis van mensen in stukken ( 10 stukken )</a:t>
            </a:r>
          </a:p>
          <a:p>
            <a:r>
              <a:rPr lang="nl-NL" dirty="0" smtClean="0"/>
              <a:t>Die stukken heten: </a:t>
            </a:r>
            <a:r>
              <a:rPr lang="nl-NL" i="1" u="sng" dirty="0" smtClean="0"/>
              <a:t>Tijdvakken </a:t>
            </a:r>
          </a:p>
          <a:p>
            <a:r>
              <a:rPr lang="nl-NL" dirty="0" smtClean="0"/>
              <a:t>Ieder tijdvak heeft kenmerken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Bijzonderheden van die tijd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i="1" dirty="0" smtClean="0"/>
              <a:t>Een </a:t>
            </a:r>
            <a:r>
              <a:rPr lang="nl-NL" i="1" u="sng" dirty="0" smtClean="0"/>
              <a:t>tijdvak</a:t>
            </a:r>
            <a:r>
              <a:rPr lang="nl-NL" i="1" dirty="0" smtClean="0"/>
              <a:t> begint met een grote </a:t>
            </a:r>
            <a:br>
              <a:rPr lang="nl-NL" i="1" dirty="0" smtClean="0"/>
            </a:br>
            <a:r>
              <a:rPr lang="nl-NL" i="1" dirty="0" smtClean="0"/>
              <a:t>verandering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1026" name="Picture 2" descr="Image result for tijdvakk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9"/>
          <a:stretch/>
        </p:blipFill>
        <p:spPr bwMode="auto">
          <a:xfrm>
            <a:off x="6492239" y="3225367"/>
            <a:ext cx="5187225" cy="363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Maken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029225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 smtClean="0"/>
              <a:t>Opdracht 2 – 3 – 4</a:t>
            </a:r>
          </a:p>
          <a:p>
            <a:endParaRPr lang="nl-NL" dirty="0"/>
          </a:p>
          <a:p>
            <a:r>
              <a:rPr lang="nl-NL" dirty="0" smtClean="0"/>
              <a:t>Extra:</a:t>
            </a:r>
            <a:br>
              <a:rPr lang="nl-NL" dirty="0" smtClean="0"/>
            </a:br>
            <a:endParaRPr lang="nl-NL" dirty="0" smtClean="0"/>
          </a:p>
          <a:p>
            <a:pPr marL="0" indent="0">
              <a:buNone/>
            </a:pPr>
            <a:r>
              <a:rPr lang="nl-NL" dirty="0">
                <a:hlinkClick r:id="rId2"/>
              </a:rPr>
              <a:t>https://schooltv.nl/video/het-klokhuis-steentijd-jagers-verzamelaars/#</a:t>
            </a:r>
            <a:r>
              <a:rPr lang="nl-NL" dirty="0" smtClean="0">
                <a:hlinkClick r:id="rId2"/>
              </a:rPr>
              <a:t>q=steentijd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63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Uitvinding van het schrift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029225"/>
          </a:xfrm>
        </p:spPr>
        <p:txBody>
          <a:bodyPr>
            <a:normAutofit/>
          </a:bodyPr>
          <a:lstStyle/>
          <a:p>
            <a:r>
              <a:rPr lang="nl-NL" dirty="0" smtClean="0"/>
              <a:t>Om iets makkelijk te onthouden schrijven we het op.</a:t>
            </a:r>
          </a:p>
          <a:p>
            <a:r>
              <a:rPr lang="nl-NL" dirty="0" smtClean="0"/>
              <a:t>Het schrift begon niet overal op dezelfde tijd:</a:t>
            </a:r>
            <a:br>
              <a:rPr lang="nl-NL" dirty="0" smtClean="0"/>
            </a:br>
            <a:r>
              <a:rPr lang="nl-NL" dirty="0" smtClean="0"/>
              <a:t> 	- China 1300 v.Chr.</a:t>
            </a:r>
            <a:br>
              <a:rPr lang="nl-NL" dirty="0" smtClean="0"/>
            </a:br>
            <a:r>
              <a:rPr lang="nl-NL" dirty="0" smtClean="0"/>
              <a:t> 	- Egypte 3000 v.Chr.</a:t>
            </a:r>
            <a:br>
              <a:rPr lang="nl-NL" dirty="0" smtClean="0"/>
            </a:br>
            <a:r>
              <a:rPr lang="nl-NL" dirty="0" smtClean="0"/>
              <a:t> 	- Nederland rond jaar 0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Periode </a:t>
            </a:r>
            <a:r>
              <a:rPr lang="nl-NL" i="1" u="sng" dirty="0" smtClean="0"/>
              <a:t>voor</a:t>
            </a:r>
            <a:r>
              <a:rPr lang="nl-NL" dirty="0" smtClean="0"/>
              <a:t> het schrift noemen we </a:t>
            </a:r>
            <a:r>
              <a:rPr lang="nl-NL" i="1" u="sng" dirty="0" smtClean="0"/>
              <a:t>prehistorie</a:t>
            </a:r>
          </a:p>
          <a:p>
            <a:pPr marL="0" indent="0">
              <a:buNone/>
            </a:pPr>
            <a:r>
              <a:rPr lang="nl-NL" dirty="0" smtClean="0"/>
              <a:t>Periode </a:t>
            </a:r>
            <a:r>
              <a:rPr lang="nl-NL" i="1" u="sng" dirty="0" smtClean="0"/>
              <a:t>na</a:t>
            </a:r>
            <a:r>
              <a:rPr lang="nl-NL" dirty="0" smtClean="0"/>
              <a:t> het schrift noemen we </a:t>
            </a:r>
            <a:r>
              <a:rPr lang="nl-NL" i="1" u="sng" dirty="0" smtClean="0"/>
              <a:t>historie </a:t>
            </a:r>
            <a:endParaRPr lang="nl-NL" i="1" u="sng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0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Uitvinding van het schrift				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029225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 smtClean="0"/>
              <a:t>Waarom weten we zoveel uit de prehistorie en historie ?</a:t>
            </a:r>
          </a:p>
          <a:p>
            <a:r>
              <a:rPr lang="nl-NL" dirty="0" smtClean="0"/>
              <a:t>BRONNEN </a:t>
            </a:r>
          </a:p>
          <a:p>
            <a:r>
              <a:rPr lang="nl-NL" dirty="0" smtClean="0"/>
              <a:t>Ongeschreven bronnen</a:t>
            </a:r>
          </a:p>
          <a:p>
            <a:r>
              <a:rPr lang="nl-NL" dirty="0" smtClean="0"/>
              <a:t>Geschreven bronnen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3074" name="Picture 2" descr="Image result for ongeschreven bronn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496" y="974416"/>
            <a:ext cx="2626087" cy="131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ongeschreven bronn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49" y="4890995"/>
            <a:ext cx="2695575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geschreven bronn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66" y="3226526"/>
            <a:ext cx="2820424" cy="3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4208" y="2916515"/>
            <a:ext cx="2270739" cy="374987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0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Uitvinding van het schrift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029225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 smtClean="0"/>
              <a:t>4 soorten bronnen</a:t>
            </a:r>
          </a:p>
          <a:p>
            <a:r>
              <a:rPr lang="nl-NL" dirty="0" smtClean="0"/>
              <a:t>Geschreven bronnen</a:t>
            </a:r>
          </a:p>
          <a:p>
            <a:r>
              <a:rPr lang="nl-NL" dirty="0" smtClean="0"/>
              <a:t>Ongeschreven bronnen</a:t>
            </a:r>
          </a:p>
          <a:p>
            <a:r>
              <a:rPr lang="nl-NL" dirty="0" smtClean="0"/>
              <a:t>Directe bronnen </a:t>
            </a:r>
            <a:r>
              <a:rPr lang="nl-NL" dirty="0" smtClean="0">
                <a:sym typeface="Wingdings" panose="05000000000000000000" pitchFamily="2" charset="2"/>
              </a:rPr>
              <a:t> Bron is gemaakt in de tijd dat iets gebeurde</a:t>
            </a:r>
            <a:endParaRPr lang="nl-NL" dirty="0" smtClean="0"/>
          </a:p>
          <a:p>
            <a:r>
              <a:rPr lang="nl-NL" dirty="0" smtClean="0"/>
              <a:t>Indirecte bronnen </a:t>
            </a:r>
            <a:r>
              <a:rPr lang="nl-NL" dirty="0" smtClean="0">
                <a:sym typeface="Wingdings" panose="05000000000000000000" pitchFamily="2" charset="2"/>
              </a:rPr>
              <a:t> Een bron die later is gemaakt 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4100" name="Picture 4" descr="Image result for colosse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59" y="1071101"/>
            <a:ext cx="3904615" cy="204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madurod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796" y="5029198"/>
            <a:ext cx="2937077" cy="16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323</Words>
  <Application>Microsoft Office PowerPoint</Application>
  <PresentationFormat>Breedbeeld</PresentationFormat>
  <Paragraphs>97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Kantoorthema</vt:lpstr>
      <vt:lpstr>Wie ben ik</vt:lpstr>
      <vt:lpstr>Waar gaat dit blok over</vt:lpstr>
      <vt:lpstr>Hoe lang duurt…</vt:lpstr>
      <vt:lpstr>Tijd in stukken</vt:lpstr>
      <vt:lpstr>Tijdvakken</vt:lpstr>
      <vt:lpstr>Maken</vt:lpstr>
      <vt:lpstr>Uitvinding van het schrift</vt:lpstr>
      <vt:lpstr>Uitvinding van het schrift     </vt:lpstr>
      <vt:lpstr>Uitvinding van het schrift</vt:lpstr>
      <vt:lpstr>Maken</vt:lpstr>
      <vt:lpstr>Onze jaartelling </vt:lpstr>
      <vt:lpstr>Onze jaartelling</vt:lpstr>
      <vt:lpstr>Herhaling</vt:lpstr>
      <vt:lpstr>Extra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ben ik</dc:title>
  <dc:creator>Boyd van Raak</dc:creator>
  <cp:lastModifiedBy>Boyd van Raak</cp:lastModifiedBy>
  <cp:revision>18</cp:revision>
  <dcterms:created xsi:type="dcterms:W3CDTF">2019-08-14T09:08:33Z</dcterms:created>
  <dcterms:modified xsi:type="dcterms:W3CDTF">2019-08-17T12:35:43Z</dcterms:modified>
</cp:coreProperties>
</file>